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91" r:id="rId2"/>
    <p:sldId id="281" r:id="rId3"/>
    <p:sldId id="290" r:id="rId4"/>
    <p:sldId id="294" r:id="rId5"/>
    <p:sldId id="296" r:id="rId6"/>
    <p:sldId id="297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BBB59"/>
    <a:srgbClr val="39B0D4"/>
    <a:srgbClr val="727272"/>
    <a:srgbClr val="010000"/>
    <a:srgbClr val="FFA751"/>
    <a:srgbClr val="3232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724" y="-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12/3/2024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F62A7E-A2F8-438F-9CF8-47DE63F471B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407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7B74D-3791-4AC6-8451-F10DBCCCDD9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520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72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8672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357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0792E3-D524-454C-8AFD-A91972900BCB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E1BAA-A38D-40DE-B22C-DF9BD7D82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C3A68-6922-42D3-8905-ECC2D82A3469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DD027-5576-4F27-AAB6-1D994836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69E9F4-7604-4950-A8B2-8ACDEDB1506E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CE61-8714-431B-A40A-01B1C5541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B7524-32A2-4C20-A58C-BC3BAA1042FC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3CE7-23F7-4828-823C-E0205DF2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94447-D6B2-43BB-A877-57F1A267B999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31D2-2A87-4F4C-A9AD-05C6CC2B3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20E16-BD35-483C-AA6B-346FC7E46DEA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6D9-1635-4844-816A-0A8A2160F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AC6F8-5103-4FC0-A69E-5C6AE6469DA8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100A-98DE-4944-910A-A93F5CA9F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C6921-0627-4C8F-83D5-0CF936D2FFDD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3342B-5A73-45DC-864D-086DE780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F08AD7-8103-40F8-983C-E2BA6BB9CBE0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5AFB3-1ACD-44AC-8702-86B1729DF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C06B4-9380-4A4D-AF49-A3596E17DAF5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15F3-5E77-4C57-9E21-50D6D1D6C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7FDEF1-C582-4E22-9E77-D68326471F28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2169A-B3C7-4FB6-967F-AF95F4EB3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-4762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95375"/>
            <a:ext cx="109728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780A9602-A9A9-453F-AEF1-37B5837E02CD}" type="datetime1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adeGothic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1411BA53-830D-4830-BB65-E58DBE17D0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4">
            <a:extLst>
              <a:ext uri="{FF2B5EF4-FFF2-40B4-BE49-F238E27FC236}">
                <a16:creationId xmlns:a16="http://schemas.microsoft.com/office/drawing/2014/main" xmlns="" id="{3E443FD7-A66B-4AA0-872D-B088B9BC5F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45686" y="648614"/>
            <a:ext cx="8534400" cy="1752600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PAGE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1286" y="186497"/>
            <a:ext cx="8196833" cy="1185103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SMART </a:t>
            </a:r>
            <a:r>
              <a:rPr lang="en-US" sz="320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ANDHRA </a:t>
            </a:r>
            <a:r>
              <a:rPr lang="en-US" sz="320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HACKATHON - </a:t>
            </a:r>
            <a:r>
              <a:rPr lang="en-US" sz="320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2024</a:t>
            </a:r>
            <a:endParaRPr lang="en-IN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286" y="2076450"/>
            <a:ext cx="592455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ID –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Title-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PS Category- Software/Hardware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Team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Name (Registered on portal)</a:t>
            </a: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8119" y="186497"/>
            <a:ext cx="34480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82998" y="0"/>
            <a:ext cx="10972800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IDEA TITLE</a:t>
            </a:r>
          </a:p>
        </p:txBody>
      </p:sp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-1" y="2064921"/>
            <a:ext cx="12191999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Proposed Solution (Describe your Idea/Solution/Prototype)</a:t>
            </a:r>
            <a:endParaRPr lang="en-US" sz="32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Detailed explanation of the proposed solution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it addresses the problem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Innovation and uniqueness of the solution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@SIH Idea submission- Template</a:t>
            </a:r>
          </a:p>
        </p:txBody>
      </p:sp>
      <p:sp>
        <p:nvSpPr>
          <p:cNvPr id="10" name="Oval 9" descr="Your startup LOGO">
            <a:extLst>
              <a:ext uri="{FF2B5EF4-FFF2-40B4-BE49-F238E27FC236}">
                <a16:creationId xmlns:a16="http://schemas.microsoft.com/office/drawing/2014/main" xmlns="" id="{5DBCE864-823D-4A13-9607-5DA1F0ED5F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29336" y="365125"/>
            <a:ext cx="34480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09600" y="252246"/>
            <a:ext cx="8878957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TECHNICAL APPROACH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Technologies to be used (e.g. programming languages, frameworks, hardware)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Methodology and process for implementation (Flow Charts/Images/ working prototype)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@SIH Idea submission- Template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Oval 10" descr="Your startup LOGO">
            <a:extLst>
              <a:ext uri="{FF2B5EF4-FFF2-40B4-BE49-F238E27FC236}">
                <a16:creationId xmlns:a16="http://schemas.microsoft.com/office/drawing/2014/main" xmlns="" id="{5DBCE864-823D-4A13-9607-5DA1F0ED5F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37600" y="252246"/>
            <a:ext cx="34480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09600" y="-47625"/>
            <a:ext cx="8951843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BENEFITS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Potential impact on the target audience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Benefits of the solution (social, economic, environmental,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xmlns="" id="{5DBCE864-823D-4A13-9607-5DA1F0ED5F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5" y="252246"/>
            <a:ext cx="34480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9714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09600" y="-47625"/>
            <a:ext cx="8833911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</a:t>
            </a:r>
            <a:r>
              <a:rPr lang="en-US" sz="3600" b="1" dirty="0" smtClean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&amp; REFERENCES</a:t>
            </a:r>
            <a:endParaRPr lang="en-US" sz="3600" b="1" dirty="0">
              <a:latin typeface="Times New Roman" panose="02020603050405020304" pitchFamily="18" charset="0"/>
              <a:ea typeface="ＭＳ Ｐゴシック" pitchFamily="1" charset="-128"/>
              <a:cs typeface="Times New Roman" panose="02020603050405020304" pitchFamily="18" charset="0"/>
            </a:endParaRP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795263"/>
            <a:ext cx="938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noProof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Details / Links of the reference and research work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sp>
        <p:nvSpPr>
          <p:cNvPr id="9" name="Oval 8" descr="Your startup LOGO">
            <a:extLst>
              <a:ext uri="{FF2B5EF4-FFF2-40B4-BE49-F238E27FC236}">
                <a16:creationId xmlns:a16="http://schemas.microsoft.com/office/drawing/2014/main" xmlns="" id="{5DBCE864-823D-4A13-9607-5DA1F0ED5F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97693" y="252246"/>
            <a:ext cx="34480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1678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0" y="1791032"/>
            <a:ext cx="12192000" cy="431920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Google Shape;100;p3"/>
          <p:cNvSpPr txBox="1"/>
          <p:nvPr/>
        </p:nvSpPr>
        <p:spPr>
          <a:xfrm>
            <a:off x="367832" y="1915454"/>
            <a:ext cx="11764736" cy="4070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Kindly keep the maximum slides limit up to six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(6). 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 Including the title slide)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Try to avoid paragraphs and post your idea in points /diagrams / Infographics /pictures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Keep your explanation precise and easy to understand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Idea should be unique and novel.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only use provided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template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for making the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PPT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without changing the idea details pointers (mentioned in previous slides).</a:t>
            </a: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need to save the file in PDF and upload the same on portal. No PPT, Word Doc or any other format will be supported.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Note - You can delete this slide (Important Pointers) when you upload the details of your idea on SIH portal.</a:t>
            </a:r>
            <a:endParaRPr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1623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3371" y="107066"/>
            <a:ext cx="841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INSTRUCTIONS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2343" y="1181900"/>
            <a:ext cx="955765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submitting the Idea PPT:</a:t>
            </a:r>
            <a:endParaRPr lang="en-IN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4974" y="100002"/>
            <a:ext cx="3127716" cy="13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808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7526</TotalTime>
  <Words>294</Words>
  <Application>Microsoft Office PowerPoint</Application>
  <PresentationFormat>Custom</PresentationFormat>
  <Paragraphs>53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SMART ANDHRA HACKATHON - 2024</vt:lpstr>
      <vt:lpstr> IDEA TITLE</vt:lpstr>
      <vt:lpstr>TECHNICAL APPROACH</vt:lpstr>
      <vt:lpstr>IMPACT AND BENEFITS</vt:lpstr>
      <vt:lpstr>RESEARCH  &amp; REFERENCES</vt:lpstr>
      <vt:lpstr>Slide 6</vt:lpstr>
    </vt:vector>
  </TitlesOfParts>
  <Company>Crowdfunder,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creator>Crowdfunder</dc:creator>
  <cp:lastModifiedBy>ASUS</cp:lastModifiedBy>
  <cp:revision>153</cp:revision>
  <dcterms:created xsi:type="dcterms:W3CDTF">2013-12-12T18:46:50Z</dcterms:created>
  <dcterms:modified xsi:type="dcterms:W3CDTF">2024-12-03T15:05:30Z</dcterms:modified>
</cp:coreProperties>
</file>